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6"/>
  </p:notesMasterIdLst>
  <p:sldIdLst>
    <p:sldId id="256" r:id="rId2"/>
    <p:sldId id="269" r:id="rId3"/>
    <p:sldId id="257" r:id="rId4"/>
    <p:sldId id="272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3" r:id="rId19"/>
    <p:sldId id="274" r:id="rId20"/>
    <p:sldId id="325" r:id="rId21"/>
    <p:sldId id="276" r:id="rId22"/>
    <p:sldId id="279" r:id="rId23"/>
    <p:sldId id="278" r:id="rId24"/>
    <p:sldId id="316" r:id="rId25"/>
    <p:sldId id="280" r:id="rId26"/>
    <p:sldId id="282" r:id="rId27"/>
    <p:sldId id="283" r:id="rId28"/>
    <p:sldId id="315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26" r:id="rId37"/>
    <p:sldId id="291" r:id="rId38"/>
    <p:sldId id="292" r:id="rId39"/>
    <p:sldId id="281" r:id="rId40"/>
    <p:sldId id="293" r:id="rId41"/>
    <p:sldId id="328" r:id="rId42"/>
    <p:sldId id="327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0" r:id="rId51"/>
    <p:sldId id="312" r:id="rId52"/>
    <p:sldId id="310" r:id="rId53"/>
    <p:sldId id="305" r:id="rId54"/>
    <p:sldId id="309" r:id="rId55"/>
    <p:sldId id="319" r:id="rId56"/>
    <p:sldId id="308" r:id="rId57"/>
    <p:sldId id="320" r:id="rId58"/>
    <p:sldId id="307" r:id="rId59"/>
    <p:sldId id="321" r:id="rId60"/>
    <p:sldId id="304" r:id="rId61"/>
    <p:sldId id="323" r:id="rId62"/>
    <p:sldId id="303" r:id="rId63"/>
    <p:sldId id="314" r:id="rId64"/>
    <p:sldId id="30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1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8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1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fall 2022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96" y="3101474"/>
            <a:ext cx="3820847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8827"/>
          </a:xfrm>
        </p:spPr>
        <p:txBody>
          <a:bodyPr>
            <a:normAutofit/>
          </a:bodyPr>
          <a:lstStyle/>
          <a:p>
            <a:r>
              <a:rPr lang="en-US" sz="2400" dirty="0"/>
              <a:t>Journal reports: ask the author(s) for a copy!</a:t>
            </a:r>
          </a:p>
          <a:p>
            <a:pPr lvl="1"/>
            <a:r>
              <a:rPr lang="en-US" sz="1600" dirty="0"/>
              <a:t>Be aware of embargo and  preprint agreements</a:t>
            </a:r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back to the </a:t>
            </a:r>
            <a:r>
              <a:rPr lang="en-US" i="1" dirty="0"/>
              <a:t>multiple category problem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Likely will need a parser in something like Python, R or </a:t>
            </a:r>
            <a:r>
              <a:rPr lang="en-US" i="1" dirty="0" err="1"/>
              <a:t>Javscript</a:t>
            </a:r>
            <a:r>
              <a:rPr lang="en-US" i="1" dirty="0"/>
              <a:t> to deal with this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067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  <a:p>
            <a:r>
              <a:rPr lang="en-US" dirty="0"/>
              <a:t>(may need cleaning – we’ll get to that soon)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BF1B8-92A6-A987-2092-FB4CADDFD60D}"/>
              </a:ext>
            </a:extLst>
          </p:cNvPr>
          <p:cNvSpPr txBox="1"/>
          <p:nvPr/>
        </p:nvSpPr>
        <p:spPr>
          <a:xfrm>
            <a:off x="7133261" y="4762740"/>
            <a:ext cx="82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</a:t>
            </a:r>
          </a:p>
        </p:txBody>
      </p:sp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571FC-131D-85D8-1B68-E197CDECD83B}"/>
              </a:ext>
            </a:extLst>
          </p:cNvPr>
          <p:cNvSpPr txBox="1"/>
          <p:nvPr/>
        </p:nvSpPr>
        <p:spPr>
          <a:xfrm>
            <a:off x="2448822" y="5722650"/>
            <a:ext cx="424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on its own won’t tell you if it’s reliable</a:t>
            </a:r>
          </a:p>
        </p:txBody>
      </p:sp>
    </p:spTree>
    <p:extLst>
      <p:ext uri="{BB962C8B-B14F-4D97-AF65-F5344CB8AC3E}">
        <p14:creationId xmlns:p14="http://schemas.microsoft.com/office/powerpoint/2010/main" val="1364793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1" y="85363"/>
            <a:ext cx="7336221" cy="69036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6C3CC8-7443-9D0B-B6FC-F83E0D0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Project, formerly NPR)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next Republican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the first steps in taking on any enterprise story is seeing what's been done already.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your group, look for any examples you can find of news reports that are similar to the story you'll be working on for your final project.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28183</TotalTime>
  <Words>1159</Words>
  <Application>Microsoft Macintosh PowerPoint</Application>
  <PresentationFormat>On-screen Show (4:3)</PresentationFormat>
  <Paragraphs>216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Corbel</vt:lpstr>
      <vt:lpstr>Twilight</vt:lpstr>
      <vt:lpstr>Finding Data</vt:lpstr>
      <vt:lpstr>Data stories?</vt:lpstr>
      <vt:lpstr>Steps to a data story</vt:lpstr>
      <vt:lpstr>How do we know where to turn?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PowerPoint Presentation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 2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75</cp:revision>
  <dcterms:created xsi:type="dcterms:W3CDTF">2018-07-03T20:07:00Z</dcterms:created>
  <dcterms:modified xsi:type="dcterms:W3CDTF">2022-09-28T23:37:44Z</dcterms:modified>
</cp:coreProperties>
</file>